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100" d="100"/>
          <a:sy n="100" d="100"/>
        </p:scale>
        <p:origin x="87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36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47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0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3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3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23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14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9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5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37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2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6C25C-BAE7-46A2-8C18-CA78BA2B814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D08D4-7D0F-411B-A685-05FCFE551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7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8094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51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Conan</dc:creator>
  <cp:lastModifiedBy>Conan</cp:lastModifiedBy>
  <cp:revision>1</cp:revision>
  <dcterms:created xsi:type="dcterms:W3CDTF">2024-06-03T08:25:55Z</dcterms:created>
  <dcterms:modified xsi:type="dcterms:W3CDTF">2024-06-03T08:26:20Z</dcterms:modified>
</cp:coreProperties>
</file>

<file path=docProps/thumbnail.jpeg>
</file>